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8" r:id="rId2"/>
    <p:sldId id="259" r:id="rId3"/>
    <p:sldId id="260" r:id="rId4"/>
    <p:sldId id="261" r:id="rId5"/>
    <p:sldId id="262" r:id="rId6"/>
    <p:sldId id="263" r:id="rId7"/>
    <p:sldId id="266" r:id="rId8"/>
    <p:sldId id="267" r:id="rId9"/>
    <p:sldId id="269" r:id="rId10"/>
    <p:sldId id="264" r:id="rId11"/>
    <p:sldId id="265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0" autoAdjust="0"/>
    <p:restoredTop sz="93261" autoAdjust="0"/>
  </p:normalViewPr>
  <p:slideViewPr>
    <p:cSldViewPr snapToGrid="0">
      <p:cViewPr varScale="1">
        <p:scale>
          <a:sx n="80" d="100"/>
          <a:sy n="80" d="100"/>
        </p:scale>
        <p:origin x="216" y="1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AFD91-281E-AD41-ABB8-0956720767A3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6FAEB-94CC-D247-B546-AC2B3CF28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30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176B4-32CD-DFE9-15FB-42D4ABDF3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F522F7-5159-2E4E-34EC-139234A43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5EE1BE-0617-185F-427E-B7E6212C5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186ED-44F1-54B2-197F-548A226DCC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15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011F1-A2E3-F74A-C063-40891C5FA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FC38EA-5EC6-4DAE-3F30-2EAFC5ED7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E297C-F702-C671-11FC-D84A4B20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C724C-8F2C-B433-DF59-C58979285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94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90261-3937-FA2A-C24C-FFE98BF43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0F7AA7-95A9-F739-E6BC-EB0BE311C1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C511FB-D2F7-D765-83A9-50612DAAC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AE541-0956-4CA8-BE54-5751640D7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92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C8511-4373-E50C-8399-FD7E7906B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E1853D-9C34-F69E-EBBD-37EF3F772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687C0E-28F6-95CA-064B-C7AD797307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58F8C-B1E0-C124-4F2D-F7BDD3E80F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73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94B4A-19EE-C0BD-44F6-C43807957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2DC74-9ED7-7DE6-37BD-345F7DED3B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BE258F-2A3E-C119-0880-DC46C8AA5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8593E-6A7C-46D2-DDF5-75BEDD6400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81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4317C-5030-CA85-0106-CBC62E489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6EA183-F980-DF48-B34E-1498C9979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AD55FA-D464-EB5F-8A5B-D4433B389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F57F2-EF61-CEAA-69DE-1591ABD726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26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DDE9F-E13B-9568-F138-14AC33A69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6EC3BA-33E6-8430-A643-054D62244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8BA279-38D5-843C-9F8B-426FFD354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D2E85-A524-3491-E667-CF6863B6AC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83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2666B-5D74-9F7B-26C5-F9583B185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3B52EE-7741-5B2C-8991-CF170C3D8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C260E-5236-8544-2821-41587E0BD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5A8BC-919E-E936-03AF-84EED04E4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71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1136B-4DA5-60B5-06C9-1BF29F3DD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454EF-B3B9-F412-A3B7-D9AE0EEE4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D256C3-260D-06AC-9AF5-D925CBA5E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78FE4-5D94-1A0D-620E-088BFD4AE3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85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C003B-9FDA-894C-53EC-71CF39114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FBD1D1-84A9-E318-2512-1A9E99431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E8D0C3-1566-ADDF-83D8-235A4A954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C3B2E-AF7B-9E48-BE79-C244AA9BE3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60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75729-139C-0DFC-10BF-33E5AA035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0AAA4D-7897-C50F-5370-BE4AFFC8A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D9DB2-0A97-D7F5-B6F9-6B18F8EA3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F8B48-5182-9253-9820-20BA82410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88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9EF18-D80A-7F3E-9699-6E7DF68C4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9E7D7-B6B0-B26D-2F51-F7B3A9A3DC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D9ACBA-089D-0A5D-8C89-0519F582E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13227-8D6B-0B47-132F-097B2C077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77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1E5EA-6E35-A6F4-D597-3D309434E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687EA1-ECE6-CEBF-5DE3-99707ADC4B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DD2643-0DF1-04C0-1E8F-C0F1905AF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FA6C8-8FC5-51BB-62F3-9C917A0E7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6FAEB-94CC-D247-B546-AC2B3CF283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5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4182-F40F-4090-511F-3C41A6F32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36989-2B6E-9EAC-DCBB-DA37601A5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A7D80-8DD0-7B19-636F-1909B69DF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E85D1-3D08-BFE4-BF84-2ACAD8C1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FDC40-758A-FF94-0D4F-62087E86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35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E7A2-E64E-1F51-C153-C059EC42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C444D-CAFB-6901-15E3-952FD3EF5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6DCDB-2479-F589-9FBE-F6C43AAA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66A5-E6FE-5C57-8172-972446711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FEEE3-FFCA-FCCA-5594-2FBF4FA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7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D1E17A-C06E-D9DF-290A-617CEFA36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F62CB-5FDF-0510-8781-666DF5587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F779F-442D-6E7F-681A-4698B182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0E452-385E-AA55-9874-F2D954A92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9B849-8285-AEDB-7855-F55A2E5D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9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13D7-AE65-596B-BA3A-F8DD6B2D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D485-6250-F424-DE9D-EC7FDE5B5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B9BEA-5289-D054-B5C4-52E4460D5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F397F-2BFF-FC6E-86F1-9F2E7E30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B9851-4207-463C-7D69-1502054F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0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96E3-67FF-558F-D7BD-661EA84E5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598CD-CBBB-6CE5-A21A-F0869BDFD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E0F3-AA02-C31D-81D1-4B3A37AB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9CCEE-A035-1729-B4E1-65682B763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F174F-546A-C6B9-3FA2-DDE63CC5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8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A6CB-5105-BCDD-E7CB-A29CD5ED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08985-A1EC-639A-FCE6-33CE267F3F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E5A1C-1EA2-D22C-F796-237428E1A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6704D-EC68-E56F-02EA-71AC54024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53619-E8DD-232A-78DD-02C4B1BC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7E2C4-A00E-13DD-CF76-38C29B77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D41D-74DD-A553-7250-5E72EB00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A2AFA-39FA-2369-A53C-AC756CAC7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C140D-CB4A-A453-BC48-EEA0BC42A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9D21E-96D2-ABA9-EADB-AD3A1EFF6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8648C-EC4B-C48F-6247-5B8D800BB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3F3917-7240-C38E-1DB1-CFFE3139C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603E20-389B-BA1F-973E-F30A8589A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6CD3A-58C4-F69B-1C5C-149C6915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88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4474-3E55-5ECE-E737-4D52EB4D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C7874-FADD-6D69-F3C0-8C8BCA1D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B46F78-4AE1-352F-6753-2A56FFE47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351581-BDCF-FF81-CD81-A5F27675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04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0FF475-A6F3-D4C9-8ABE-ACF7B487F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3F4DEC-FD33-FF4F-6C6A-934AF8FA9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EEFE2-206A-B627-7372-D9F0117ED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04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9CE1-EB0C-1296-8A2B-6466019BE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BD98-3178-D507-F5BE-D3F4F164E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4A437-83E6-C5F8-EAED-3B1D9B0FD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06766-47C1-8DED-A79F-18C380ACA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50A0F-81D8-079E-9769-8948A4B8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768B3-7FCB-9954-A1C6-F0174C08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49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45D37-8326-1F09-6CDD-907746803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66CA02-25E9-922E-41E5-141B5B96D4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85554-9C14-DED6-669A-1882A6C84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45B2B-D801-27A3-5373-1A5D60FFE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59BCC-9888-4482-7290-B90BB3D86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6EF0D-6946-BB09-52EE-FF5949BE6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5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CA45E1-EC94-E950-18F2-BC4317F78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D1DF5-B538-756F-EC5B-3DBDE194A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E8F01-4E07-DDEB-F201-9CB7D0E5A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CF9E3-E8BA-4C4F-8756-75FF1734971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F80E6-D888-3300-C812-DE70F967D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58ADB-06F9-53DE-E205-78C5BED9A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FE43A-78B3-BB4E-A5AB-F74414158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97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BFCFF-B411-5AE1-505F-510CF90FF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E0E324-EFED-2903-83B8-CD3818517CC7}"/>
              </a:ext>
            </a:extLst>
          </p:cNvPr>
          <p:cNvSpPr txBox="1"/>
          <p:nvPr/>
        </p:nvSpPr>
        <p:spPr>
          <a:xfrm>
            <a:off x="0" y="0"/>
            <a:ext cx="1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240205_1_merged_7_samples_pre-integrate_group_by_parse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7AAF6-5689-94CD-2F1D-55A5B155D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95634"/>
            <a:ext cx="7772400" cy="586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4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3E376-97B8-ACD7-0F93-4F7AE051F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CF10962-DB64-8A8E-3994-4A0264DAB2BB}"/>
              </a:ext>
            </a:extLst>
          </p:cNvPr>
          <p:cNvSpPr txBox="1"/>
          <p:nvPr/>
        </p:nvSpPr>
        <p:spPr>
          <a:xfrm>
            <a:off x="0" y="0"/>
            <a:ext cx="1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240205_9_ht11_only-pre_integrate-group_by_orig_ident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4325A6-5F8A-E6FE-B369-899256E8E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73022"/>
            <a:ext cx="7772400" cy="551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98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E4604-6CD8-3EDD-DC7E-72F6211BA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190ABBC-E740-D187-1EE2-395A9CA13FD1}"/>
              </a:ext>
            </a:extLst>
          </p:cNvPr>
          <p:cNvSpPr txBox="1"/>
          <p:nvPr/>
        </p:nvSpPr>
        <p:spPr>
          <a:xfrm>
            <a:off x="0" y="0"/>
            <a:ext cx="1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240205_10_ht11_only-integrated-split_by_parse_multiome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7D489E-A1D5-BA27-0CFD-36D039E8A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74" y="519455"/>
            <a:ext cx="8463117" cy="603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48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61AA1-B7D7-4CF4-1921-E9AB20EAD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0B4A2A-6C0C-5376-C5CF-D452F88C39F9}"/>
              </a:ext>
            </a:extLst>
          </p:cNvPr>
          <p:cNvSpPr txBox="1"/>
          <p:nvPr/>
        </p:nvSpPr>
        <p:spPr>
          <a:xfrm>
            <a:off x="0" y="0"/>
            <a:ext cx="1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240205_ht11_label_transfer_group_by_orig_ident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685361-CDD0-E176-3BA5-16A4E084B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63" y="639086"/>
            <a:ext cx="9573575" cy="62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04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0604C-6D30-1D62-E027-FA44290A9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88D2913-E1D2-5DCE-7803-6133F52E48DC}"/>
              </a:ext>
            </a:extLst>
          </p:cNvPr>
          <p:cNvSpPr txBox="1"/>
          <p:nvPr/>
        </p:nvSpPr>
        <p:spPr>
          <a:xfrm>
            <a:off x="0" y="0"/>
            <a:ext cx="1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240205_ht11_ref_and_query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FA0356-9F8A-7A95-BCAB-E49D4AFF1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882650"/>
            <a:ext cx="32385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49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B56F2-3B19-FEC0-19F2-4A7480971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7D497E-16F7-5975-B420-C43B592C2E92}"/>
              </a:ext>
            </a:extLst>
          </p:cNvPr>
          <p:cNvSpPr txBox="1"/>
          <p:nvPr/>
        </p:nvSpPr>
        <p:spPr>
          <a:xfrm>
            <a:off x="0" y="0"/>
            <a:ext cx="1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240205_2_merged_7_samples_pre-integrate_group_by_multiome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2F04F4-AF7A-53BA-A449-02AF221A3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51330"/>
            <a:ext cx="7772400" cy="575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8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00A0C-B5C5-F119-2E98-DCFF52350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1C01B63-D9DC-0910-DDC6-F10D056AB863}"/>
              </a:ext>
            </a:extLst>
          </p:cNvPr>
          <p:cNvSpPr txBox="1"/>
          <p:nvPr/>
        </p:nvSpPr>
        <p:spPr>
          <a:xfrm>
            <a:off x="0" y="0"/>
            <a:ext cx="1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240205_3_integrated_7_samples-split_by_samples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754265-303D-5B02-9D07-3CCA88671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3430"/>
            <a:ext cx="12192000" cy="236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90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05493-6A0A-EB2B-FCB0-CF5B82991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D24ABC7-5DA1-748B-2DE5-660AF5647B82}"/>
              </a:ext>
            </a:extLst>
          </p:cNvPr>
          <p:cNvSpPr txBox="1"/>
          <p:nvPr/>
        </p:nvSpPr>
        <p:spPr>
          <a:xfrm>
            <a:off x="0" y="0"/>
            <a:ext cx="1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240205_4_integrated_7_samples-split_by_parse_samples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328730-4660-9811-3313-B3E8CF887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4337"/>
            <a:ext cx="12192000" cy="41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61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8B29E-6FEE-8D7C-126D-6F559B58B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C6EA3D-BC1B-65FD-D86B-127891EE0CA7}"/>
              </a:ext>
            </a:extLst>
          </p:cNvPr>
          <p:cNvSpPr txBox="1"/>
          <p:nvPr/>
        </p:nvSpPr>
        <p:spPr>
          <a:xfrm>
            <a:off x="0" y="0"/>
            <a:ext cx="1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240205_7_integrated_7_samples-PRSS16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ED7892-883A-140B-039E-0C62EAFD1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0115"/>
            <a:ext cx="12192000" cy="23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97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364EB-3FF4-A06F-7F39-C6C87BBE0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4B5F6AB-3439-D354-EF62-E9938EE089A4}"/>
              </a:ext>
            </a:extLst>
          </p:cNvPr>
          <p:cNvSpPr txBox="1"/>
          <p:nvPr/>
        </p:nvSpPr>
        <p:spPr>
          <a:xfrm>
            <a:off x="0" y="0"/>
            <a:ext cx="1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240205_8_integrated_7_samples-AIRE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3919AE-CC8D-88F8-66C8-6FD9FFD5A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3907"/>
            <a:ext cx="12192000" cy="234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68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F5724-334A-0FB2-3764-82A51E8C8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6206370-8010-21EB-4AC1-DCCC27B1B977}"/>
              </a:ext>
            </a:extLst>
          </p:cNvPr>
          <p:cNvSpPr txBox="1"/>
          <p:nvPr/>
        </p:nvSpPr>
        <p:spPr>
          <a:xfrm>
            <a:off x="0" y="0"/>
            <a:ext cx="1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240205_11_tranfer_label_split_by_parse_multiome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049121-0415-6B64-558E-65365E613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03" y="529389"/>
            <a:ext cx="10544814" cy="61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54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C9D12-BC17-8863-13F0-E6BD5067B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FB1DE-757E-1630-C2D4-F0EFDD5578A2}"/>
              </a:ext>
            </a:extLst>
          </p:cNvPr>
          <p:cNvSpPr txBox="1"/>
          <p:nvPr/>
        </p:nvSpPr>
        <p:spPr>
          <a:xfrm>
            <a:off x="0" y="0"/>
            <a:ext cx="1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240205_12_tranfer_label_split_by_samples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21FA59-8019-0C01-6BF6-4471ED5AD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21" y="441845"/>
            <a:ext cx="11620982" cy="641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4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C3432-4D74-989F-0DAD-E87D42963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FDB1014-48CC-EA74-1739-D8ECCF665689}"/>
              </a:ext>
            </a:extLst>
          </p:cNvPr>
          <p:cNvSpPr txBox="1"/>
          <p:nvPr/>
        </p:nvSpPr>
        <p:spPr>
          <a:xfrm>
            <a:off x="0" y="0"/>
            <a:ext cx="1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240205_tec_ref_and_query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028699-1143-8C3E-930F-E6ABE8E0B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850" y="850900"/>
            <a:ext cx="74803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68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10327</TotalTime>
  <Words>162</Words>
  <Application>Microsoft Macintosh PowerPoint</Application>
  <PresentationFormat>Widescreen</PresentationFormat>
  <Paragraphs>26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creator>Yong Lin</dc:creator>
  <cp:lastModifiedBy>Yong Lin</cp:lastModifiedBy>
  <cp:revision>485</cp:revision>
  <dcterms:created xsi:type="dcterms:W3CDTF">2022-11-23T15:05:58Z</dcterms:created>
  <dcterms:modified xsi:type="dcterms:W3CDTF">2024-02-12T20:22:07Z</dcterms:modified>
</cp:coreProperties>
</file>